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1" r:id="rId3"/>
    <p:sldId id="292" r:id="rId4"/>
    <p:sldId id="293" r:id="rId5"/>
    <p:sldId id="294" r:id="rId6"/>
    <p:sldId id="289" r:id="rId7"/>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1E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D64FA-0749-4AF1-9307-2B1A059AD1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EC85D5-04E2-46AC-9808-692FFFF6CC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A88FB6-2161-4559-96FA-29F80F597D3F}"/>
              </a:ext>
            </a:extLst>
          </p:cNvPr>
          <p:cNvSpPr>
            <a:spLocks noGrp="1"/>
          </p:cNvSpPr>
          <p:nvPr>
            <p:ph type="dt" sz="half" idx="10"/>
          </p:nvPr>
        </p:nvSpPr>
        <p:spPr/>
        <p:txBody>
          <a:bodyPr/>
          <a:lstStyle/>
          <a:p>
            <a:fld id="{C0146952-DA36-41A4-805D-E3F40EE81F48}" type="datetimeFigureOut">
              <a:rPr lang="en-US" smtClean="0"/>
              <a:t>5/3/2023</a:t>
            </a:fld>
            <a:endParaRPr lang="en-US"/>
          </a:p>
        </p:txBody>
      </p:sp>
      <p:sp>
        <p:nvSpPr>
          <p:cNvPr id="5" name="Footer Placeholder 4">
            <a:extLst>
              <a:ext uri="{FF2B5EF4-FFF2-40B4-BE49-F238E27FC236}">
                <a16:creationId xmlns:a16="http://schemas.microsoft.com/office/drawing/2014/main" id="{E769DB5F-1365-430E-8D3F-0AB5C3D144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0DFB30-7208-4750-BBDD-90ADF5176C18}"/>
              </a:ext>
            </a:extLst>
          </p:cNvPr>
          <p:cNvSpPr>
            <a:spLocks noGrp="1"/>
          </p:cNvSpPr>
          <p:nvPr>
            <p:ph type="sldNum" sz="quarter" idx="12"/>
          </p:nvPr>
        </p:nvSpPr>
        <p:spPr/>
        <p:txBody>
          <a:bodyPr/>
          <a:lstStyle/>
          <a:p>
            <a:fld id="{05C447F8-DD7A-429C-BEEE-1DCE3E64052D}" type="slidenum">
              <a:rPr lang="en-US" smtClean="0"/>
              <a:t>‹#›</a:t>
            </a:fld>
            <a:endParaRPr lang="en-US"/>
          </a:p>
        </p:txBody>
      </p:sp>
    </p:spTree>
    <p:extLst>
      <p:ext uri="{BB962C8B-B14F-4D97-AF65-F5344CB8AC3E}">
        <p14:creationId xmlns:p14="http://schemas.microsoft.com/office/powerpoint/2010/main" val="3660246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BDDB8-9A3A-4237-AE9B-0C3AFE7026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DD5B6F-5467-45BD-97A4-A7FE4230B1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CF4B5C-4F20-40D9-9621-F3FC3100E6EC}"/>
              </a:ext>
            </a:extLst>
          </p:cNvPr>
          <p:cNvSpPr>
            <a:spLocks noGrp="1"/>
          </p:cNvSpPr>
          <p:nvPr>
            <p:ph type="dt" sz="half" idx="10"/>
          </p:nvPr>
        </p:nvSpPr>
        <p:spPr/>
        <p:txBody>
          <a:bodyPr/>
          <a:lstStyle/>
          <a:p>
            <a:fld id="{C0146952-DA36-41A4-805D-E3F40EE81F48}" type="datetimeFigureOut">
              <a:rPr lang="en-US" smtClean="0"/>
              <a:t>5/3/2023</a:t>
            </a:fld>
            <a:endParaRPr lang="en-US"/>
          </a:p>
        </p:txBody>
      </p:sp>
      <p:sp>
        <p:nvSpPr>
          <p:cNvPr id="5" name="Footer Placeholder 4">
            <a:extLst>
              <a:ext uri="{FF2B5EF4-FFF2-40B4-BE49-F238E27FC236}">
                <a16:creationId xmlns:a16="http://schemas.microsoft.com/office/drawing/2014/main" id="{731A94D3-7416-4206-8C59-2D42E7D952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83306B-23CA-4380-8ED6-8ADD918E2CEB}"/>
              </a:ext>
            </a:extLst>
          </p:cNvPr>
          <p:cNvSpPr>
            <a:spLocks noGrp="1"/>
          </p:cNvSpPr>
          <p:nvPr>
            <p:ph type="sldNum" sz="quarter" idx="12"/>
          </p:nvPr>
        </p:nvSpPr>
        <p:spPr/>
        <p:txBody>
          <a:bodyPr/>
          <a:lstStyle/>
          <a:p>
            <a:fld id="{05C447F8-DD7A-429C-BEEE-1DCE3E64052D}" type="slidenum">
              <a:rPr lang="en-US" smtClean="0"/>
              <a:t>‹#›</a:t>
            </a:fld>
            <a:endParaRPr lang="en-US"/>
          </a:p>
        </p:txBody>
      </p:sp>
    </p:spTree>
    <p:extLst>
      <p:ext uri="{BB962C8B-B14F-4D97-AF65-F5344CB8AC3E}">
        <p14:creationId xmlns:p14="http://schemas.microsoft.com/office/powerpoint/2010/main" val="134708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8C2C70-9BBA-4F1B-B49E-328DA97C8F7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DA0512A-5730-4BCE-A500-52372AE59E8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19905E-B2A4-489A-B7F7-ECC9AFBBF4F5}"/>
              </a:ext>
            </a:extLst>
          </p:cNvPr>
          <p:cNvSpPr>
            <a:spLocks noGrp="1"/>
          </p:cNvSpPr>
          <p:nvPr>
            <p:ph type="dt" sz="half" idx="10"/>
          </p:nvPr>
        </p:nvSpPr>
        <p:spPr/>
        <p:txBody>
          <a:bodyPr/>
          <a:lstStyle/>
          <a:p>
            <a:fld id="{C0146952-DA36-41A4-805D-E3F40EE81F48}" type="datetimeFigureOut">
              <a:rPr lang="en-US" smtClean="0"/>
              <a:t>5/3/2023</a:t>
            </a:fld>
            <a:endParaRPr lang="en-US"/>
          </a:p>
        </p:txBody>
      </p:sp>
      <p:sp>
        <p:nvSpPr>
          <p:cNvPr id="5" name="Footer Placeholder 4">
            <a:extLst>
              <a:ext uri="{FF2B5EF4-FFF2-40B4-BE49-F238E27FC236}">
                <a16:creationId xmlns:a16="http://schemas.microsoft.com/office/drawing/2014/main" id="{EF8A0FBC-D268-477E-A358-C4F2F1ABB8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0ECEAB-97EC-4746-AA01-E005C1982D2F}"/>
              </a:ext>
            </a:extLst>
          </p:cNvPr>
          <p:cNvSpPr>
            <a:spLocks noGrp="1"/>
          </p:cNvSpPr>
          <p:nvPr>
            <p:ph type="sldNum" sz="quarter" idx="12"/>
          </p:nvPr>
        </p:nvSpPr>
        <p:spPr/>
        <p:txBody>
          <a:bodyPr/>
          <a:lstStyle/>
          <a:p>
            <a:fld id="{05C447F8-DD7A-429C-BEEE-1DCE3E64052D}" type="slidenum">
              <a:rPr lang="en-US" smtClean="0"/>
              <a:t>‹#›</a:t>
            </a:fld>
            <a:endParaRPr lang="en-US"/>
          </a:p>
        </p:txBody>
      </p:sp>
    </p:spTree>
    <p:extLst>
      <p:ext uri="{BB962C8B-B14F-4D97-AF65-F5344CB8AC3E}">
        <p14:creationId xmlns:p14="http://schemas.microsoft.com/office/powerpoint/2010/main" val="4229158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29C9D-46D9-468C-8B9B-E3F368CE86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5D2635-8403-46E0-B81C-8146EA687E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DA6728-13D2-4FB0-88D4-5EE26EE650F3}"/>
              </a:ext>
            </a:extLst>
          </p:cNvPr>
          <p:cNvSpPr>
            <a:spLocks noGrp="1"/>
          </p:cNvSpPr>
          <p:nvPr>
            <p:ph type="dt" sz="half" idx="10"/>
          </p:nvPr>
        </p:nvSpPr>
        <p:spPr/>
        <p:txBody>
          <a:bodyPr/>
          <a:lstStyle/>
          <a:p>
            <a:fld id="{C0146952-DA36-41A4-805D-E3F40EE81F48}" type="datetimeFigureOut">
              <a:rPr lang="en-US" smtClean="0"/>
              <a:t>5/3/2023</a:t>
            </a:fld>
            <a:endParaRPr lang="en-US"/>
          </a:p>
        </p:txBody>
      </p:sp>
      <p:sp>
        <p:nvSpPr>
          <p:cNvPr id="5" name="Footer Placeholder 4">
            <a:extLst>
              <a:ext uri="{FF2B5EF4-FFF2-40B4-BE49-F238E27FC236}">
                <a16:creationId xmlns:a16="http://schemas.microsoft.com/office/drawing/2014/main" id="{22683D84-43FF-4657-8AC2-1C9EB27571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F084B0-3208-493C-9BD5-36685F673751}"/>
              </a:ext>
            </a:extLst>
          </p:cNvPr>
          <p:cNvSpPr>
            <a:spLocks noGrp="1"/>
          </p:cNvSpPr>
          <p:nvPr>
            <p:ph type="sldNum" sz="quarter" idx="12"/>
          </p:nvPr>
        </p:nvSpPr>
        <p:spPr/>
        <p:txBody>
          <a:bodyPr/>
          <a:lstStyle/>
          <a:p>
            <a:fld id="{05C447F8-DD7A-429C-BEEE-1DCE3E64052D}" type="slidenum">
              <a:rPr lang="en-US" smtClean="0"/>
              <a:t>‹#›</a:t>
            </a:fld>
            <a:endParaRPr lang="en-US"/>
          </a:p>
        </p:txBody>
      </p:sp>
    </p:spTree>
    <p:extLst>
      <p:ext uri="{BB962C8B-B14F-4D97-AF65-F5344CB8AC3E}">
        <p14:creationId xmlns:p14="http://schemas.microsoft.com/office/powerpoint/2010/main" val="3446065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C59DE-4C1D-4983-A8B2-3045C74577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661866-669D-401F-88F4-B7A42341FD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077EB0-B42F-4B2C-9D93-40D49F8FEA35}"/>
              </a:ext>
            </a:extLst>
          </p:cNvPr>
          <p:cNvSpPr>
            <a:spLocks noGrp="1"/>
          </p:cNvSpPr>
          <p:nvPr>
            <p:ph type="dt" sz="half" idx="10"/>
          </p:nvPr>
        </p:nvSpPr>
        <p:spPr/>
        <p:txBody>
          <a:bodyPr/>
          <a:lstStyle/>
          <a:p>
            <a:fld id="{C0146952-DA36-41A4-805D-E3F40EE81F48}" type="datetimeFigureOut">
              <a:rPr lang="en-US" smtClean="0"/>
              <a:t>5/3/2023</a:t>
            </a:fld>
            <a:endParaRPr lang="en-US"/>
          </a:p>
        </p:txBody>
      </p:sp>
      <p:sp>
        <p:nvSpPr>
          <p:cNvPr id="5" name="Footer Placeholder 4">
            <a:extLst>
              <a:ext uri="{FF2B5EF4-FFF2-40B4-BE49-F238E27FC236}">
                <a16:creationId xmlns:a16="http://schemas.microsoft.com/office/drawing/2014/main" id="{3099708C-DBEA-453A-A5D1-3E407D0C33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5944CC-C943-4565-A835-E61625FADC17}"/>
              </a:ext>
            </a:extLst>
          </p:cNvPr>
          <p:cNvSpPr>
            <a:spLocks noGrp="1"/>
          </p:cNvSpPr>
          <p:nvPr>
            <p:ph type="sldNum" sz="quarter" idx="12"/>
          </p:nvPr>
        </p:nvSpPr>
        <p:spPr/>
        <p:txBody>
          <a:bodyPr/>
          <a:lstStyle/>
          <a:p>
            <a:fld id="{05C447F8-DD7A-429C-BEEE-1DCE3E64052D}" type="slidenum">
              <a:rPr lang="en-US" smtClean="0"/>
              <a:t>‹#›</a:t>
            </a:fld>
            <a:endParaRPr lang="en-US"/>
          </a:p>
        </p:txBody>
      </p:sp>
    </p:spTree>
    <p:extLst>
      <p:ext uri="{BB962C8B-B14F-4D97-AF65-F5344CB8AC3E}">
        <p14:creationId xmlns:p14="http://schemas.microsoft.com/office/powerpoint/2010/main" val="4092557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8090C-1E37-4244-A8EA-DFE8527463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9C6BF3-2E12-4DAE-9928-42ADDDC0063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A3513F-5CED-4B9A-9019-C7E025FCC2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8C92EA-C255-49E0-90FB-18EF19DBC33C}"/>
              </a:ext>
            </a:extLst>
          </p:cNvPr>
          <p:cNvSpPr>
            <a:spLocks noGrp="1"/>
          </p:cNvSpPr>
          <p:nvPr>
            <p:ph type="dt" sz="half" idx="10"/>
          </p:nvPr>
        </p:nvSpPr>
        <p:spPr/>
        <p:txBody>
          <a:bodyPr/>
          <a:lstStyle/>
          <a:p>
            <a:fld id="{C0146952-DA36-41A4-805D-E3F40EE81F48}" type="datetimeFigureOut">
              <a:rPr lang="en-US" smtClean="0"/>
              <a:t>5/3/2023</a:t>
            </a:fld>
            <a:endParaRPr lang="en-US"/>
          </a:p>
        </p:txBody>
      </p:sp>
      <p:sp>
        <p:nvSpPr>
          <p:cNvPr id="6" name="Footer Placeholder 5">
            <a:extLst>
              <a:ext uri="{FF2B5EF4-FFF2-40B4-BE49-F238E27FC236}">
                <a16:creationId xmlns:a16="http://schemas.microsoft.com/office/drawing/2014/main" id="{FC4C3100-B299-4420-B6B4-7800D49D21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177607-69A6-45A4-B4B6-DA4DB9EFE0E2}"/>
              </a:ext>
            </a:extLst>
          </p:cNvPr>
          <p:cNvSpPr>
            <a:spLocks noGrp="1"/>
          </p:cNvSpPr>
          <p:nvPr>
            <p:ph type="sldNum" sz="quarter" idx="12"/>
          </p:nvPr>
        </p:nvSpPr>
        <p:spPr/>
        <p:txBody>
          <a:bodyPr/>
          <a:lstStyle/>
          <a:p>
            <a:fld id="{05C447F8-DD7A-429C-BEEE-1DCE3E64052D}" type="slidenum">
              <a:rPr lang="en-US" smtClean="0"/>
              <a:t>‹#›</a:t>
            </a:fld>
            <a:endParaRPr lang="en-US"/>
          </a:p>
        </p:txBody>
      </p:sp>
    </p:spTree>
    <p:extLst>
      <p:ext uri="{BB962C8B-B14F-4D97-AF65-F5344CB8AC3E}">
        <p14:creationId xmlns:p14="http://schemas.microsoft.com/office/powerpoint/2010/main" val="1815933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D60CA-EC2D-4057-8667-44425596B3F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7545199-2215-4B00-BEF5-856E6B2932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520419-68C5-4AFB-A8AE-0D6DE4A03F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A52C0EE-A74E-443C-9A2D-D7670C4392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72DB50-4E2D-4EDF-92C8-EA4CE80677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92D1F04-258A-49B1-ADC3-FBFC1A6D1FEB}"/>
              </a:ext>
            </a:extLst>
          </p:cNvPr>
          <p:cNvSpPr>
            <a:spLocks noGrp="1"/>
          </p:cNvSpPr>
          <p:nvPr>
            <p:ph type="dt" sz="half" idx="10"/>
          </p:nvPr>
        </p:nvSpPr>
        <p:spPr/>
        <p:txBody>
          <a:bodyPr/>
          <a:lstStyle/>
          <a:p>
            <a:fld id="{C0146952-DA36-41A4-805D-E3F40EE81F48}" type="datetimeFigureOut">
              <a:rPr lang="en-US" smtClean="0"/>
              <a:t>5/3/2023</a:t>
            </a:fld>
            <a:endParaRPr lang="en-US"/>
          </a:p>
        </p:txBody>
      </p:sp>
      <p:sp>
        <p:nvSpPr>
          <p:cNvPr id="8" name="Footer Placeholder 7">
            <a:extLst>
              <a:ext uri="{FF2B5EF4-FFF2-40B4-BE49-F238E27FC236}">
                <a16:creationId xmlns:a16="http://schemas.microsoft.com/office/drawing/2014/main" id="{0B0F2E4E-8DA3-40C0-8A17-3F19CD17765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7491EDB-F2B5-44E3-AD3A-93B13B6055B9}"/>
              </a:ext>
            </a:extLst>
          </p:cNvPr>
          <p:cNvSpPr>
            <a:spLocks noGrp="1"/>
          </p:cNvSpPr>
          <p:nvPr>
            <p:ph type="sldNum" sz="quarter" idx="12"/>
          </p:nvPr>
        </p:nvSpPr>
        <p:spPr/>
        <p:txBody>
          <a:bodyPr/>
          <a:lstStyle/>
          <a:p>
            <a:fld id="{05C447F8-DD7A-429C-BEEE-1DCE3E64052D}" type="slidenum">
              <a:rPr lang="en-US" smtClean="0"/>
              <a:t>‹#›</a:t>
            </a:fld>
            <a:endParaRPr lang="en-US"/>
          </a:p>
        </p:txBody>
      </p:sp>
    </p:spTree>
    <p:extLst>
      <p:ext uri="{BB962C8B-B14F-4D97-AF65-F5344CB8AC3E}">
        <p14:creationId xmlns:p14="http://schemas.microsoft.com/office/powerpoint/2010/main" val="945324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F32B6-05D8-4C39-A998-108B83C84F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663F93-0196-43E9-AB84-FEB2F53F8ABF}"/>
              </a:ext>
            </a:extLst>
          </p:cNvPr>
          <p:cNvSpPr>
            <a:spLocks noGrp="1"/>
          </p:cNvSpPr>
          <p:nvPr>
            <p:ph type="dt" sz="half" idx="10"/>
          </p:nvPr>
        </p:nvSpPr>
        <p:spPr/>
        <p:txBody>
          <a:bodyPr/>
          <a:lstStyle/>
          <a:p>
            <a:fld id="{C0146952-DA36-41A4-805D-E3F40EE81F48}" type="datetimeFigureOut">
              <a:rPr lang="en-US" smtClean="0"/>
              <a:t>5/3/2023</a:t>
            </a:fld>
            <a:endParaRPr lang="en-US"/>
          </a:p>
        </p:txBody>
      </p:sp>
      <p:sp>
        <p:nvSpPr>
          <p:cNvPr id="4" name="Footer Placeholder 3">
            <a:extLst>
              <a:ext uri="{FF2B5EF4-FFF2-40B4-BE49-F238E27FC236}">
                <a16:creationId xmlns:a16="http://schemas.microsoft.com/office/drawing/2014/main" id="{4E9F83B9-0443-48D1-B855-A478B23EB2B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A34B84-A117-491D-B13B-52791619C066}"/>
              </a:ext>
            </a:extLst>
          </p:cNvPr>
          <p:cNvSpPr>
            <a:spLocks noGrp="1"/>
          </p:cNvSpPr>
          <p:nvPr>
            <p:ph type="sldNum" sz="quarter" idx="12"/>
          </p:nvPr>
        </p:nvSpPr>
        <p:spPr/>
        <p:txBody>
          <a:bodyPr/>
          <a:lstStyle/>
          <a:p>
            <a:fld id="{05C447F8-DD7A-429C-BEEE-1DCE3E64052D}" type="slidenum">
              <a:rPr lang="en-US" smtClean="0"/>
              <a:t>‹#›</a:t>
            </a:fld>
            <a:endParaRPr lang="en-US"/>
          </a:p>
        </p:txBody>
      </p:sp>
    </p:spTree>
    <p:extLst>
      <p:ext uri="{BB962C8B-B14F-4D97-AF65-F5344CB8AC3E}">
        <p14:creationId xmlns:p14="http://schemas.microsoft.com/office/powerpoint/2010/main" val="3480263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3E4250-9149-42C6-8277-C22204FBD7C2}"/>
              </a:ext>
            </a:extLst>
          </p:cNvPr>
          <p:cNvSpPr>
            <a:spLocks noGrp="1"/>
          </p:cNvSpPr>
          <p:nvPr>
            <p:ph type="dt" sz="half" idx="10"/>
          </p:nvPr>
        </p:nvSpPr>
        <p:spPr/>
        <p:txBody>
          <a:bodyPr/>
          <a:lstStyle/>
          <a:p>
            <a:fld id="{C0146952-DA36-41A4-805D-E3F40EE81F48}" type="datetimeFigureOut">
              <a:rPr lang="en-US" smtClean="0"/>
              <a:t>5/3/2023</a:t>
            </a:fld>
            <a:endParaRPr lang="en-US"/>
          </a:p>
        </p:txBody>
      </p:sp>
      <p:sp>
        <p:nvSpPr>
          <p:cNvPr id="3" name="Footer Placeholder 2">
            <a:extLst>
              <a:ext uri="{FF2B5EF4-FFF2-40B4-BE49-F238E27FC236}">
                <a16:creationId xmlns:a16="http://schemas.microsoft.com/office/drawing/2014/main" id="{43BE39D8-1C80-43CA-8C84-D88E77A731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3CF98A-C810-4124-BD94-49A698D6DCDA}"/>
              </a:ext>
            </a:extLst>
          </p:cNvPr>
          <p:cNvSpPr>
            <a:spLocks noGrp="1"/>
          </p:cNvSpPr>
          <p:nvPr>
            <p:ph type="sldNum" sz="quarter" idx="12"/>
          </p:nvPr>
        </p:nvSpPr>
        <p:spPr/>
        <p:txBody>
          <a:bodyPr/>
          <a:lstStyle/>
          <a:p>
            <a:fld id="{05C447F8-DD7A-429C-BEEE-1DCE3E64052D}" type="slidenum">
              <a:rPr lang="en-US" smtClean="0"/>
              <a:t>‹#›</a:t>
            </a:fld>
            <a:endParaRPr lang="en-US"/>
          </a:p>
        </p:txBody>
      </p:sp>
    </p:spTree>
    <p:extLst>
      <p:ext uri="{BB962C8B-B14F-4D97-AF65-F5344CB8AC3E}">
        <p14:creationId xmlns:p14="http://schemas.microsoft.com/office/powerpoint/2010/main" val="2873982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9132B-3111-4293-9318-C33630EC1D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92CEB63-4B2F-4F71-B688-411528A724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B7F88F8-9E03-43AD-A93F-A8C3176EE6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92E2D9-3B1C-4607-8337-6A5EC9A06C88}"/>
              </a:ext>
            </a:extLst>
          </p:cNvPr>
          <p:cNvSpPr>
            <a:spLocks noGrp="1"/>
          </p:cNvSpPr>
          <p:nvPr>
            <p:ph type="dt" sz="half" idx="10"/>
          </p:nvPr>
        </p:nvSpPr>
        <p:spPr/>
        <p:txBody>
          <a:bodyPr/>
          <a:lstStyle/>
          <a:p>
            <a:fld id="{C0146952-DA36-41A4-805D-E3F40EE81F48}" type="datetimeFigureOut">
              <a:rPr lang="en-US" smtClean="0"/>
              <a:t>5/3/2023</a:t>
            </a:fld>
            <a:endParaRPr lang="en-US"/>
          </a:p>
        </p:txBody>
      </p:sp>
      <p:sp>
        <p:nvSpPr>
          <p:cNvPr id="6" name="Footer Placeholder 5">
            <a:extLst>
              <a:ext uri="{FF2B5EF4-FFF2-40B4-BE49-F238E27FC236}">
                <a16:creationId xmlns:a16="http://schemas.microsoft.com/office/drawing/2014/main" id="{F0318909-2A79-4DB8-B96E-F1A9B440F2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F86F25-4C24-4787-AF22-98C1081CFAB3}"/>
              </a:ext>
            </a:extLst>
          </p:cNvPr>
          <p:cNvSpPr>
            <a:spLocks noGrp="1"/>
          </p:cNvSpPr>
          <p:nvPr>
            <p:ph type="sldNum" sz="quarter" idx="12"/>
          </p:nvPr>
        </p:nvSpPr>
        <p:spPr/>
        <p:txBody>
          <a:bodyPr/>
          <a:lstStyle/>
          <a:p>
            <a:fld id="{05C447F8-DD7A-429C-BEEE-1DCE3E64052D}" type="slidenum">
              <a:rPr lang="en-US" smtClean="0"/>
              <a:t>‹#›</a:t>
            </a:fld>
            <a:endParaRPr lang="en-US"/>
          </a:p>
        </p:txBody>
      </p:sp>
    </p:spTree>
    <p:extLst>
      <p:ext uri="{BB962C8B-B14F-4D97-AF65-F5344CB8AC3E}">
        <p14:creationId xmlns:p14="http://schemas.microsoft.com/office/powerpoint/2010/main" val="2735881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5243C-8C91-4514-A24E-24CFE1A712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05E9C6D-A99E-4590-89E3-EC7FED5318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DE1A271-45B3-4417-B4A0-C21BEF1DF2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EBA6A6-2C0C-4DD1-A190-F6D788D5CAA3}"/>
              </a:ext>
            </a:extLst>
          </p:cNvPr>
          <p:cNvSpPr>
            <a:spLocks noGrp="1"/>
          </p:cNvSpPr>
          <p:nvPr>
            <p:ph type="dt" sz="half" idx="10"/>
          </p:nvPr>
        </p:nvSpPr>
        <p:spPr/>
        <p:txBody>
          <a:bodyPr/>
          <a:lstStyle/>
          <a:p>
            <a:fld id="{C0146952-DA36-41A4-805D-E3F40EE81F48}" type="datetimeFigureOut">
              <a:rPr lang="en-US" smtClean="0"/>
              <a:t>5/3/2023</a:t>
            </a:fld>
            <a:endParaRPr lang="en-US"/>
          </a:p>
        </p:txBody>
      </p:sp>
      <p:sp>
        <p:nvSpPr>
          <p:cNvPr id="6" name="Footer Placeholder 5">
            <a:extLst>
              <a:ext uri="{FF2B5EF4-FFF2-40B4-BE49-F238E27FC236}">
                <a16:creationId xmlns:a16="http://schemas.microsoft.com/office/drawing/2014/main" id="{2D753334-2EE4-4BFD-B6CF-A240D6863D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0F9737-8D50-4E08-B059-CA2F949626F9}"/>
              </a:ext>
            </a:extLst>
          </p:cNvPr>
          <p:cNvSpPr>
            <a:spLocks noGrp="1"/>
          </p:cNvSpPr>
          <p:nvPr>
            <p:ph type="sldNum" sz="quarter" idx="12"/>
          </p:nvPr>
        </p:nvSpPr>
        <p:spPr/>
        <p:txBody>
          <a:bodyPr/>
          <a:lstStyle/>
          <a:p>
            <a:fld id="{05C447F8-DD7A-429C-BEEE-1DCE3E64052D}" type="slidenum">
              <a:rPr lang="en-US" smtClean="0"/>
              <a:t>‹#›</a:t>
            </a:fld>
            <a:endParaRPr lang="en-US"/>
          </a:p>
        </p:txBody>
      </p:sp>
    </p:spTree>
    <p:extLst>
      <p:ext uri="{BB962C8B-B14F-4D97-AF65-F5344CB8AC3E}">
        <p14:creationId xmlns:p14="http://schemas.microsoft.com/office/powerpoint/2010/main" val="116610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F26ACC-6D87-445D-83BA-F009DD78E0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5DE16A5-1F9E-4557-AADC-6F81AFE351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76260D-4A3E-44FF-B7BD-477920AD2D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146952-DA36-41A4-805D-E3F40EE81F48}" type="datetimeFigureOut">
              <a:rPr lang="en-US" smtClean="0"/>
              <a:t>5/3/2023</a:t>
            </a:fld>
            <a:endParaRPr lang="en-US"/>
          </a:p>
        </p:txBody>
      </p:sp>
      <p:sp>
        <p:nvSpPr>
          <p:cNvPr id="5" name="Footer Placeholder 4">
            <a:extLst>
              <a:ext uri="{FF2B5EF4-FFF2-40B4-BE49-F238E27FC236}">
                <a16:creationId xmlns:a16="http://schemas.microsoft.com/office/drawing/2014/main" id="{B5EAA4F3-BDEA-4F79-A5B3-E3E3ADD0CF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35B01FC-6587-4C8B-ACC9-A30F007AEA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447F8-DD7A-429C-BEEE-1DCE3E64052D}" type="slidenum">
              <a:rPr lang="en-US" smtClean="0"/>
              <a:t>‹#›</a:t>
            </a:fld>
            <a:endParaRPr lang="en-US"/>
          </a:p>
        </p:txBody>
      </p:sp>
    </p:spTree>
    <p:extLst>
      <p:ext uri="{BB962C8B-B14F-4D97-AF65-F5344CB8AC3E}">
        <p14:creationId xmlns:p14="http://schemas.microsoft.com/office/powerpoint/2010/main" val="3882671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hape&#10;&#10;Description automatically generated">
            <a:extLst>
              <a:ext uri="{FF2B5EF4-FFF2-40B4-BE49-F238E27FC236}">
                <a16:creationId xmlns:a16="http://schemas.microsoft.com/office/drawing/2014/main" id="{27553ACF-3B92-4427-98B1-D569561CA7F0}"/>
              </a:ext>
            </a:extLst>
          </p:cNvPr>
          <p:cNvPicPr>
            <a:picLocks noChangeAspect="1"/>
          </p:cNvPicPr>
          <p:nvPr/>
        </p:nvPicPr>
        <p:blipFill rotWithShape="1">
          <a:blip r:embed="rId2">
            <a:extLst>
              <a:ext uri="{28A0092B-C50C-407E-A947-70E740481C1C}">
                <a14:useLocalDpi xmlns:a14="http://schemas.microsoft.com/office/drawing/2010/main" val="0"/>
              </a:ext>
            </a:extLst>
          </a:blip>
          <a:srcRect l="467" b="37932"/>
          <a:stretch/>
        </p:blipFill>
        <p:spPr>
          <a:xfrm>
            <a:off x="0" y="1779588"/>
            <a:ext cx="12181479" cy="5078412"/>
          </a:xfrm>
          <a:prstGeom prst="rect">
            <a:avLst/>
          </a:prstGeom>
        </p:spPr>
      </p:pic>
      <p:sp>
        <p:nvSpPr>
          <p:cNvPr id="3" name="Subtitle 2">
            <a:extLst>
              <a:ext uri="{FF2B5EF4-FFF2-40B4-BE49-F238E27FC236}">
                <a16:creationId xmlns:a16="http://schemas.microsoft.com/office/drawing/2014/main" id="{44207631-72D9-4B96-956E-E377A6557536}"/>
              </a:ext>
            </a:extLst>
          </p:cNvPr>
          <p:cNvSpPr>
            <a:spLocks noGrp="1"/>
          </p:cNvSpPr>
          <p:nvPr>
            <p:ph type="subTitle" idx="1"/>
          </p:nvPr>
        </p:nvSpPr>
        <p:spPr>
          <a:xfrm>
            <a:off x="247648" y="4937248"/>
            <a:ext cx="6305552" cy="1920752"/>
          </a:xfrm>
        </p:spPr>
        <p:txBody>
          <a:bodyPr/>
          <a:lstStyle/>
          <a:p>
            <a:pPr algn="l">
              <a:spcBef>
                <a:spcPts val="0"/>
              </a:spcBef>
            </a:pPr>
            <a:r>
              <a:rPr lang="en-US" dirty="0">
                <a:solidFill>
                  <a:schemeClr val="bg1"/>
                </a:solidFill>
              </a:rPr>
              <a:t>May 4</a:t>
            </a:r>
            <a:r>
              <a:rPr lang="en-US" baseline="30000" dirty="0">
                <a:solidFill>
                  <a:schemeClr val="bg1"/>
                </a:solidFill>
              </a:rPr>
              <a:t>th</a:t>
            </a:r>
            <a:r>
              <a:rPr lang="en-US" dirty="0">
                <a:solidFill>
                  <a:schemeClr val="bg1"/>
                </a:solidFill>
              </a:rPr>
              <a:t>, 2023</a:t>
            </a:r>
          </a:p>
        </p:txBody>
      </p:sp>
      <p:pic>
        <p:nvPicPr>
          <p:cNvPr id="9" name="Picture 8" descr="Logo, company name&#10;&#10;Description automatically generated">
            <a:extLst>
              <a:ext uri="{FF2B5EF4-FFF2-40B4-BE49-F238E27FC236}">
                <a16:creationId xmlns:a16="http://schemas.microsoft.com/office/drawing/2014/main" id="{7ABBF984-D86C-4EE9-873B-00A804FCCB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825" y="374570"/>
            <a:ext cx="4663449" cy="4297689"/>
          </a:xfrm>
          <a:prstGeom prst="rect">
            <a:avLst/>
          </a:prstGeom>
        </p:spPr>
      </p:pic>
      <p:sp>
        <p:nvSpPr>
          <p:cNvPr id="13" name="Title 1">
            <a:extLst>
              <a:ext uri="{FF2B5EF4-FFF2-40B4-BE49-F238E27FC236}">
                <a16:creationId xmlns:a16="http://schemas.microsoft.com/office/drawing/2014/main" id="{42A89FD2-6886-47A1-A1D3-654FBD10B335}"/>
              </a:ext>
            </a:extLst>
          </p:cNvPr>
          <p:cNvSpPr>
            <a:spLocks noGrp="1"/>
          </p:cNvSpPr>
          <p:nvPr>
            <p:ph type="ctrTitle"/>
          </p:nvPr>
        </p:nvSpPr>
        <p:spPr>
          <a:xfrm>
            <a:off x="5420139" y="374570"/>
            <a:ext cx="6427304" cy="4297688"/>
          </a:xfrm>
        </p:spPr>
        <p:txBody>
          <a:bodyPr anchor="t" anchorCtr="0">
            <a:normAutofit/>
          </a:bodyPr>
          <a:lstStyle/>
          <a:p>
            <a:pPr algn="r"/>
            <a:r>
              <a:rPr lang="en-US" kern="0" dirty="0">
                <a:latin typeface="Lato" panose="020F0502020204030203" pitchFamily="34" charset="0"/>
              </a:rPr>
              <a:t>Recognizing our Honorary Life Members (HLMs)</a:t>
            </a:r>
            <a:br>
              <a:rPr lang="en-US" kern="0" dirty="0">
                <a:latin typeface="Lato" panose="020F0502020204030203" pitchFamily="34" charset="0"/>
              </a:rPr>
            </a:br>
            <a:br>
              <a:rPr lang="en-US" sz="4800" i="1" kern="0" dirty="0">
                <a:latin typeface="Lato" panose="020F0502020204030203" pitchFamily="34" charset="0"/>
              </a:rPr>
            </a:br>
            <a:endParaRPr lang="en-US" sz="3600" i="1" kern="0" dirty="0">
              <a:latin typeface="Lato" panose="020F0502020204030203" pitchFamily="34" charset="0"/>
              <a:cs typeface="Arial" panose="020B0604020202020204" pitchFamily="34" charset="0"/>
            </a:endParaRPr>
          </a:p>
        </p:txBody>
      </p:sp>
    </p:spTree>
    <p:extLst>
      <p:ext uri="{BB962C8B-B14F-4D97-AF65-F5344CB8AC3E}">
        <p14:creationId xmlns:p14="http://schemas.microsoft.com/office/powerpoint/2010/main" val="751305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DE081-1883-4C7D-A9AF-97584D84767D}"/>
              </a:ext>
            </a:extLst>
          </p:cNvPr>
          <p:cNvSpPr>
            <a:spLocks noGrp="1"/>
          </p:cNvSpPr>
          <p:nvPr>
            <p:ph type="title"/>
          </p:nvPr>
        </p:nvSpPr>
        <p:spPr/>
        <p:txBody>
          <a:bodyPr/>
          <a:lstStyle/>
          <a:p>
            <a:pPr algn="ctr"/>
            <a:r>
              <a:rPr lang="en-US" dirty="0">
                <a:solidFill>
                  <a:schemeClr val="bg1"/>
                </a:solidFill>
                <a:latin typeface="Lato" panose="020F0502020204030203" pitchFamily="34" charset="0"/>
              </a:rPr>
              <a:t>Why Do We Need A Public Image</a:t>
            </a:r>
          </a:p>
        </p:txBody>
      </p:sp>
      <p:sp>
        <p:nvSpPr>
          <p:cNvPr id="3" name="Content Placeholder 2">
            <a:extLst>
              <a:ext uri="{FF2B5EF4-FFF2-40B4-BE49-F238E27FC236}">
                <a16:creationId xmlns:a16="http://schemas.microsoft.com/office/drawing/2014/main" id="{4E35D74F-CA9C-4C96-8D6B-047B7BCC9982}"/>
              </a:ext>
            </a:extLst>
          </p:cNvPr>
          <p:cNvSpPr>
            <a:spLocks noGrp="1"/>
          </p:cNvSpPr>
          <p:nvPr>
            <p:ph idx="1"/>
          </p:nvPr>
        </p:nvSpPr>
        <p:spPr>
          <a:xfrm>
            <a:off x="838200" y="2305049"/>
            <a:ext cx="10515600" cy="3871913"/>
          </a:xfrm>
        </p:spPr>
        <p:txBody>
          <a:bodyPr/>
          <a:lstStyle/>
          <a:p>
            <a:endParaRPr lang="en-US" sz="4000" dirty="0">
              <a:solidFill>
                <a:schemeClr val="bg1"/>
              </a:solidFill>
              <a:latin typeface="Lato" panose="020F0502020204030203" pitchFamily="34" charset="0"/>
              <a:ea typeface="Calibri" panose="020F0502020204030204" pitchFamily="34" charset="0"/>
              <a:cs typeface="Times New Roman" panose="02020603050405020304" pitchFamily="18" charset="0"/>
            </a:endParaRPr>
          </a:p>
          <a:p>
            <a:pPr marL="0" indent="0">
              <a:buNone/>
            </a:pPr>
            <a:endParaRPr lang="en-US" dirty="0"/>
          </a:p>
        </p:txBody>
      </p:sp>
      <p:grpSp>
        <p:nvGrpSpPr>
          <p:cNvPr id="7" name="Group 6">
            <a:extLst>
              <a:ext uri="{FF2B5EF4-FFF2-40B4-BE49-F238E27FC236}">
                <a16:creationId xmlns:a16="http://schemas.microsoft.com/office/drawing/2014/main" id="{E39EB8F8-2EF8-451C-B5A8-801F5B78C572}"/>
              </a:ext>
            </a:extLst>
          </p:cNvPr>
          <p:cNvGrpSpPr/>
          <p:nvPr/>
        </p:nvGrpSpPr>
        <p:grpSpPr>
          <a:xfrm>
            <a:off x="12022" y="0"/>
            <a:ext cx="12204023" cy="6858000"/>
            <a:chOff x="12022" y="0"/>
            <a:chExt cx="12204023" cy="6858000"/>
          </a:xfrm>
        </p:grpSpPr>
        <p:sp>
          <p:nvSpPr>
            <p:cNvPr id="12" name="TextBox 11">
              <a:extLst>
                <a:ext uri="{FF2B5EF4-FFF2-40B4-BE49-F238E27FC236}">
                  <a16:creationId xmlns:a16="http://schemas.microsoft.com/office/drawing/2014/main" id="{6B89FCB7-FC9C-4B84-959B-F5852B560E0C}"/>
                </a:ext>
              </a:extLst>
            </p:cNvPr>
            <p:cNvSpPr txBox="1"/>
            <p:nvPr/>
          </p:nvSpPr>
          <p:spPr>
            <a:xfrm>
              <a:off x="12022" y="0"/>
              <a:ext cx="12192000" cy="6858000"/>
            </a:xfrm>
            <a:prstGeom prst="rect">
              <a:avLst/>
            </a:prstGeom>
            <a:solidFill>
              <a:srgbClr val="BF1E2E">
                <a:alpha val="93000"/>
              </a:srgbClr>
            </a:solidFill>
          </p:spPr>
          <p:txBody>
            <a:bodyPr wrap="square" rtlCol="0">
              <a:spAutoFit/>
            </a:bodyPr>
            <a:lstStyle/>
            <a:p>
              <a:endParaRPr lang="en-US" dirty="0"/>
            </a:p>
          </p:txBody>
        </p:sp>
        <p:pic>
          <p:nvPicPr>
            <p:cNvPr id="13" name="Picture 12" descr="Shape, arrow&#10;&#10;Description automatically generated">
              <a:extLst>
                <a:ext uri="{FF2B5EF4-FFF2-40B4-BE49-F238E27FC236}">
                  <a16:creationId xmlns:a16="http://schemas.microsoft.com/office/drawing/2014/main" id="{A562AFDD-0742-46A8-9A39-FFA53B414254}"/>
                </a:ext>
              </a:extLst>
            </p:cNvPr>
            <p:cNvPicPr preferRelativeResize="0">
              <a:picLocks/>
            </p:cNvPicPr>
            <p:nvPr/>
          </p:nvPicPr>
          <p:blipFill rotWithShape="1">
            <a:blip r:embed="rId2">
              <a:extLst>
                <a:ext uri="{28A0092B-C50C-407E-A947-70E740481C1C}">
                  <a14:useLocalDpi xmlns:a14="http://schemas.microsoft.com/office/drawing/2010/main" val="0"/>
                </a:ext>
              </a:extLst>
            </a:blip>
            <a:srcRect b="20003"/>
            <a:stretch/>
          </p:blipFill>
          <p:spPr>
            <a:xfrm flipH="1">
              <a:off x="24045" y="3258278"/>
              <a:ext cx="12192000" cy="3590925"/>
            </a:xfrm>
            <a:prstGeom prst="rect">
              <a:avLst/>
            </a:prstGeom>
          </p:spPr>
        </p:pic>
        <p:pic>
          <p:nvPicPr>
            <p:cNvPr id="14" name="Picture 13" descr="Logo, company name&#10;&#10;Description automatically generated">
              <a:extLst>
                <a:ext uri="{FF2B5EF4-FFF2-40B4-BE49-F238E27FC236}">
                  <a16:creationId xmlns:a16="http://schemas.microsoft.com/office/drawing/2014/main" id="{1E0AF286-65B0-4408-9F84-7F5D3EB514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11599" y="5541949"/>
              <a:ext cx="1152281" cy="1061906"/>
            </a:xfrm>
            <a:prstGeom prst="rect">
              <a:avLst/>
            </a:prstGeom>
          </p:spPr>
        </p:pic>
      </p:grpSp>
      <p:sp>
        <p:nvSpPr>
          <p:cNvPr id="9" name="Title 1">
            <a:extLst>
              <a:ext uri="{FF2B5EF4-FFF2-40B4-BE49-F238E27FC236}">
                <a16:creationId xmlns:a16="http://schemas.microsoft.com/office/drawing/2014/main" id="{60F92F16-3418-429F-82AB-6EF6CA46076B}"/>
              </a:ext>
            </a:extLst>
          </p:cNvPr>
          <p:cNvSpPr txBox="1">
            <a:spLocks/>
          </p:cNvSpPr>
          <p:nvPr/>
        </p:nvSpPr>
        <p:spPr>
          <a:xfrm>
            <a:off x="-36067" y="-139700"/>
            <a:ext cx="1221604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Lato" panose="020F0502020204030203" pitchFamily="34" charset="0"/>
              </a:rPr>
              <a:t>What is a HLM?</a:t>
            </a:r>
          </a:p>
        </p:txBody>
      </p:sp>
      <p:sp>
        <p:nvSpPr>
          <p:cNvPr id="10" name="Content Placeholder 2">
            <a:extLst>
              <a:ext uri="{FF2B5EF4-FFF2-40B4-BE49-F238E27FC236}">
                <a16:creationId xmlns:a16="http://schemas.microsoft.com/office/drawing/2014/main" id="{4B59327C-F973-4F7A-8A9B-E321F3226202}"/>
              </a:ext>
            </a:extLst>
          </p:cNvPr>
          <p:cNvSpPr txBox="1">
            <a:spLocks/>
          </p:cNvSpPr>
          <p:nvPr/>
        </p:nvSpPr>
        <p:spPr>
          <a:xfrm>
            <a:off x="826177" y="1245704"/>
            <a:ext cx="10617139" cy="56034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1. Honorary Life Member (HLM) - </a:t>
            </a:r>
            <a:r>
              <a:rPr lang="en-US" dirty="0"/>
              <a:t>This award is the highest and most prestigious award available within SIR. It is bestowed only to those who, upon careful review and scrutiny by the State Honorees Committee, are found to have:</a:t>
            </a:r>
          </a:p>
          <a:p>
            <a:pPr marL="0" indent="0">
              <a:buNone/>
            </a:pPr>
            <a:r>
              <a:rPr lang="en-US" dirty="0"/>
              <a:t>• been a member for a period of 5 years or more.</a:t>
            </a:r>
          </a:p>
          <a:p>
            <a:pPr marL="0" indent="0">
              <a:buNone/>
            </a:pPr>
            <a:r>
              <a:rPr lang="en-US" dirty="0"/>
              <a:t>• clearly earned it through exceptional and extraordinary service.</a:t>
            </a:r>
          </a:p>
          <a:p>
            <a:pPr marL="0" indent="0">
              <a:buNone/>
            </a:pPr>
            <a:r>
              <a:rPr lang="en-US" dirty="0"/>
              <a:t>• steps forward whenever the need arises</a:t>
            </a:r>
          </a:p>
          <a:p>
            <a:pPr marL="0" indent="0">
              <a:buNone/>
            </a:pPr>
            <a:r>
              <a:rPr lang="en-US" dirty="0"/>
              <a:t>• would be recognized by his peers to have earned it</a:t>
            </a:r>
          </a:p>
          <a:p>
            <a:r>
              <a:rPr lang="en-US" dirty="0"/>
              <a:t>The HLM is not to be treated lightly or awarded merely on the basis of good fellowship.</a:t>
            </a:r>
            <a:br>
              <a:rPr lang="en-US" sz="3200" dirty="0"/>
            </a:br>
            <a:endParaRPr lang="en-US" sz="3200" dirty="0"/>
          </a:p>
          <a:p>
            <a:pPr marL="742950" indent="-742950">
              <a:buAutoNum type="arabicPeriod"/>
            </a:pPr>
            <a:endParaRPr lang="en-US" sz="3200" dirty="0">
              <a:solidFill>
                <a:schemeClr val="bg1"/>
              </a:solidFill>
              <a:latin typeface="Lato" panose="020F0502020204030203" pitchFamily="34" charset="0"/>
              <a:ea typeface="Calibri" panose="020F0502020204030204" pitchFamily="34" charset="0"/>
              <a:cs typeface="Times New Roman" panose="02020603050405020304" pitchFamily="18" charset="0"/>
            </a:endParaRPr>
          </a:p>
          <a:p>
            <a:pPr lvl="2"/>
            <a:endParaRPr lang="en-US" sz="2900" dirty="0">
              <a:solidFill>
                <a:schemeClr val="bg1"/>
              </a:solidFill>
              <a:effectLst/>
              <a:latin typeface="Lato" panose="020F0502020204030203" pitchFamily="34" charset="0"/>
              <a:ea typeface="Calibri" panose="020F0502020204030204" pitchFamily="34" charset="0"/>
              <a:cs typeface="Times New Roman" panose="02020603050405020304" pitchFamily="18" charset="0"/>
            </a:endParaRPr>
          </a:p>
          <a:p>
            <a:pPr marL="742950" indent="-742950">
              <a:buFont typeface="+mj-lt"/>
              <a:buAutoNum type="arabicPeriod"/>
            </a:pPr>
            <a:endParaRPr lang="en-US" sz="3700" dirty="0">
              <a:solidFill>
                <a:schemeClr val="bg1"/>
              </a:solidFill>
              <a:effectLst/>
              <a:latin typeface="Lato" panose="020F0502020204030203" pitchFamily="34" charset="0"/>
              <a:ea typeface="Calibri" panose="020F0502020204030204" pitchFamily="34" charset="0"/>
              <a:cs typeface="Times New Roman" panose="02020603050405020304" pitchFamily="18" charset="0"/>
            </a:endParaRPr>
          </a:p>
          <a:p>
            <a:pPr marL="914400" lvl="2" indent="0">
              <a:buNone/>
            </a:pPr>
            <a:endParaRPr lang="en-US" sz="3700" dirty="0">
              <a:solidFill>
                <a:schemeClr val="bg1"/>
              </a:solidFill>
              <a:effectLst/>
              <a:latin typeface="Lato" panose="020F0502020204030203" pitchFamily="34" charset="0"/>
              <a:ea typeface="Calibri" panose="020F0502020204030204" pitchFamily="34" charset="0"/>
              <a:cs typeface="Times New Roman" panose="02020603050405020304" pitchFamily="18" charset="0"/>
            </a:endParaRPr>
          </a:p>
          <a:p>
            <a:endParaRPr lang="en-US" sz="4000" dirty="0">
              <a:solidFill>
                <a:schemeClr val="bg1"/>
              </a:solidFill>
            </a:endParaRPr>
          </a:p>
        </p:txBody>
      </p:sp>
    </p:spTree>
    <p:extLst>
      <p:ext uri="{BB962C8B-B14F-4D97-AF65-F5344CB8AC3E}">
        <p14:creationId xmlns:p14="http://schemas.microsoft.com/office/powerpoint/2010/main" val="2428069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DE081-1883-4C7D-A9AF-97584D84767D}"/>
              </a:ext>
            </a:extLst>
          </p:cNvPr>
          <p:cNvSpPr>
            <a:spLocks noGrp="1"/>
          </p:cNvSpPr>
          <p:nvPr>
            <p:ph type="title"/>
          </p:nvPr>
        </p:nvSpPr>
        <p:spPr/>
        <p:txBody>
          <a:bodyPr/>
          <a:lstStyle/>
          <a:p>
            <a:pPr algn="ctr"/>
            <a:r>
              <a:rPr lang="en-US" dirty="0">
                <a:solidFill>
                  <a:schemeClr val="bg1"/>
                </a:solidFill>
                <a:latin typeface="Lato" panose="020F0502020204030203" pitchFamily="34" charset="0"/>
              </a:rPr>
              <a:t>Why Do We Need A Public Image</a:t>
            </a:r>
          </a:p>
        </p:txBody>
      </p:sp>
      <p:sp>
        <p:nvSpPr>
          <p:cNvPr id="3" name="Content Placeholder 2">
            <a:extLst>
              <a:ext uri="{FF2B5EF4-FFF2-40B4-BE49-F238E27FC236}">
                <a16:creationId xmlns:a16="http://schemas.microsoft.com/office/drawing/2014/main" id="{4E35D74F-CA9C-4C96-8D6B-047B7BCC9982}"/>
              </a:ext>
            </a:extLst>
          </p:cNvPr>
          <p:cNvSpPr>
            <a:spLocks noGrp="1"/>
          </p:cNvSpPr>
          <p:nvPr>
            <p:ph idx="1"/>
          </p:nvPr>
        </p:nvSpPr>
        <p:spPr>
          <a:xfrm>
            <a:off x="838200" y="2305049"/>
            <a:ext cx="10515600" cy="3871913"/>
          </a:xfrm>
        </p:spPr>
        <p:txBody>
          <a:bodyPr/>
          <a:lstStyle/>
          <a:p>
            <a:endParaRPr lang="en-US" sz="4000" dirty="0">
              <a:solidFill>
                <a:schemeClr val="bg1"/>
              </a:solidFill>
              <a:latin typeface="Lato" panose="020F0502020204030203" pitchFamily="34" charset="0"/>
              <a:ea typeface="Calibri" panose="020F0502020204030204" pitchFamily="34" charset="0"/>
              <a:cs typeface="Times New Roman" panose="02020603050405020304" pitchFamily="18" charset="0"/>
            </a:endParaRPr>
          </a:p>
          <a:p>
            <a:pPr marL="0" indent="0">
              <a:buNone/>
            </a:pPr>
            <a:endParaRPr lang="en-US" dirty="0"/>
          </a:p>
        </p:txBody>
      </p:sp>
      <p:grpSp>
        <p:nvGrpSpPr>
          <p:cNvPr id="7" name="Group 6">
            <a:extLst>
              <a:ext uri="{FF2B5EF4-FFF2-40B4-BE49-F238E27FC236}">
                <a16:creationId xmlns:a16="http://schemas.microsoft.com/office/drawing/2014/main" id="{E39EB8F8-2EF8-451C-B5A8-801F5B78C572}"/>
              </a:ext>
            </a:extLst>
          </p:cNvPr>
          <p:cNvGrpSpPr/>
          <p:nvPr/>
        </p:nvGrpSpPr>
        <p:grpSpPr>
          <a:xfrm>
            <a:off x="12022" y="0"/>
            <a:ext cx="12204023" cy="6858000"/>
            <a:chOff x="12022" y="0"/>
            <a:chExt cx="12204023" cy="6858000"/>
          </a:xfrm>
        </p:grpSpPr>
        <p:sp>
          <p:nvSpPr>
            <p:cNvPr id="12" name="TextBox 11">
              <a:extLst>
                <a:ext uri="{FF2B5EF4-FFF2-40B4-BE49-F238E27FC236}">
                  <a16:creationId xmlns:a16="http://schemas.microsoft.com/office/drawing/2014/main" id="{6B89FCB7-FC9C-4B84-959B-F5852B560E0C}"/>
                </a:ext>
              </a:extLst>
            </p:cNvPr>
            <p:cNvSpPr txBox="1"/>
            <p:nvPr/>
          </p:nvSpPr>
          <p:spPr>
            <a:xfrm>
              <a:off x="12022" y="0"/>
              <a:ext cx="12192000" cy="6858000"/>
            </a:xfrm>
            <a:prstGeom prst="rect">
              <a:avLst/>
            </a:prstGeom>
            <a:solidFill>
              <a:srgbClr val="BF1E2E">
                <a:alpha val="93000"/>
              </a:srgbClr>
            </a:solidFill>
          </p:spPr>
          <p:txBody>
            <a:bodyPr wrap="square" rtlCol="0">
              <a:spAutoFit/>
            </a:bodyPr>
            <a:lstStyle/>
            <a:p>
              <a:endParaRPr lang="en-US" dirty="0"/>
            </a:p>
          </p:txBody>
        </p:sp>
        <p:pic>
          <p:nvPicPr>
            <p:cNvPr id="13" name="Picture 12" descr="Shape, arrow&#10;&#10;Description automatically generated">
              <a:extLst>
                <a:ext uri="{FF2B5EF4-FFF2-40B4-BE49-F238E27FC236}">
                  <a16:creationId xmlns:a16="http://schemas.microsoft.com/office/drawing/2014/main" id="{A562AFDD-0742-46A8-9A39-FFA53B414254}"/>
                </a:ext>
              </a:extLst>
            </p:cNvPr>
            <p:cNvPicPr preferRelativeResize="0">
              <a:picLocks/>
            </p:cNvPicPr>
            <p:nvPr/>
          </p:nvPicPr>
          <p:blipFill rotWithShape="1">
            <a:blip r:embed="rId2">
              <a:extLst>
                <a:ext uri="{28A0092B-C50C-407E-A947-70E740481C1C}">
                  <a14:useLocalDpi xmlns:a14="http://schemas.microsoft.com/office/drawing/2010/main" val="0"/>
                </a:ext>
              </a:extLst>
            </a:blip>
            <a:srcRect b="20003"/>
            <a:stretch/>
          </p:blipFill>
          <p:spPr>
            <a:xfrm flipH="1">
              <a:off x="24045" y="3258278"/>
              <a:ext cx="12192000" cy="3590925"/>
            </a:xfrm>
            <a:prstGeom prst="rect">
              <a:avLst/>
            </a:prstGeom>
          </p:spPr>
        </p:pic>
        <p:pic>
          <p:nvPicPr>
            <p:cNvPr id="14" name="Picture 13" descr="Logo, company name&#10;&#10;Description automatically generated">
              <a:extLst>
                <a:ext uri="{FF2B5EF4-FFF2-40B4-BE49-F238E27FC236}">
                  <a16:creationId xmlns:a16="http://schemas.microsoft.com/office/drawing/2014/main" id="{1E0AF286-65B0-4408-9F84-7F5D3EB514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11599" y="5541949"/>
              <a:ext cx="1152281" cy="1061906"/>
            </a:xfrm>
            <a:prstGeom prst="rect">
              <a:avLst/>
            </a:prstGeom>
          </p:spPr>
        </p:pic>
      </p:grpSp>
      <p:sp>
        <p:nvSpPr>
          <p:cNvPr id="9" name="Title 1">
            <a:extLst>
              <a:ext uri="{FF2B5EF4-FFF2-40B4-BE49-F238E27FC236}">
                <a16:creationId xmlns:a16="http://schemas.microsoft.com/office/drawing/2014/main" id="{60F92F16-3418-429F-82AB-6EF6CA46076B}"/>
              </a:ext>
            </a:extLst>
          </p:cNvPr>
          <p:cNvSpPr txBox="1">
            <a:spLocks/>
          </p:cNvSpPr>
          <p:nvPr/>
        </p:nvSpPr>
        <p:spPr>
          <a:xfrm>
            <a:off x="-36067" y="-139700"/>
            <a:ext cx="1221604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Lato" panose="020F0502020204030203" pitchFamily="34" charset="0"/>
              </a:rPr>
              <a:t>Tom </a:t>
            </a:r>
            <a:r>
              <a:rPr lang="en-US" dirty="0" err="1">
                <a:solidFill>
                  <a:schemeClr val="bg1"/>
                </a:solidFill>
                <a:latin typeface="Lato" panose="020F0502020204030203" pitchFamily="34" charset="0"/>
              </a:rPr>
              <a:t>Reif</a:t>
            </a:r>
            <a:endParaRPr lang="en-US" dirty="0">
              <a:solidFill>
                <a:schemeClr val="bg1"/>
              </a:solidFill>
              <a:latin typeface="Lato" panose="020F0502020204030203" pitchFamily="34" charset="0"/>
            </a:endParaRPr>
          </a:p>
        </p:txBody>
      </p:sp>
      <p:sp>
        <p:nvSpPr>
          <p:cNvPr id="10" name="Content Placeholder 2">
            <a:extLst>
              <a:ext uri="{FF2B5EF4-FFF2-40B4-BE49-F238E27FC236}">
                <a16:creationId xmlns:a16="http://schemas.microsoft.com/office/drawing/2014/main" id="{4B59327C-F973-4F7A-8A9B-E321F3226202}"/>
              </a:ext>
            </a:extLst>
          </p:cNvPr>
          <p:cNvSpPr txBox="1">
            <a:spLocks/>
          </p:cNvSpPr>
          <p:nvPr/>
        </p:nvSpPr>
        <p:spPr>
          <a:xfrm>
            <a:off x="826177" y="1245704"/>
            <a:ext cx="10617139" cy="56034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Other than big SIR, he has done almost everything!! </a:t>
            </a:r>
          </a:p>
          <a:p>
            <a:r>
              <a:rPr lang="en-US" sz="3200" dirty="0"/>
              <a:t>Has served as treasurer for more than 15 years, kept all financial and banking records </a:t>
            </a:r>
          </a:p>
          <a:p>
            <a:r>
              <a:rPr lang="en-US" sz="3200" dirty="0"/>
              <a:t>Handled all reservations, cancellations, and deposits for our meetings with Wedgewood catering, </a:t>
            </a:r>
          </a:p>
          <a:p>
            <a:r>
              <a:rPr lang="en-US" sz="3200" dirty="0"/>
              <a:t>Facilitator of most intra-board communications </a:t>
            </a:r>
          </a:p>
          <a:p>
            <a:r>
              <a:rPr lang="en-US" sz="3200" dirty="0"/>
              <a:t>During </a:t>
            </a:r>
            <a:r>
              <a:rPr lang="en-US" sz="3200" dirty="0" err="1"/>
              <a:t>Covid</a:t>
            </a:r>
            <a:r>
              <a:rPr lang="en-US" sz="3200" dirty="0"/>
              <a:t> was responsible for keeping the club operational and making sure we were doing everything we needed to do while not having any membership meetings.</a:t>
            </a:r>
            <a:br>
              <a:rPr lang="en-US" sz="3200" dirty="0"/>
            </a:br>
            <a:endParaRPr lang="en-US" sz="3200" dirty="0"/>
          </a:p>
          <a:p>
            <a:pPr marL="742950" indent="-742950">
              <a:buAutoNum type="arabicPeriod"/>
            </a:pPr>
            <a:endParaRPr lang="en-US" sz="3200" dirty="0">
              <a:solidFill>
                <a:schemeClr val="bg1"/>
              </a:solidFill>
              <a:latin typeface="Lato" panose="020F0502020204030203" pitchFamily="34" charset="0"/>
              <a:ea typeface="Calibri" panose="020F0502020204030204" pitchFamily="34" charset="0"/>
              <a:cs typeface="Times New Roman" panose="02020603050405020304" pitchFamily="18" charset="0"/>
            </a:endParaRPr>
          </a:p>
          <a:p>
            <a:pPr lvl="2"/>
            <a:endParaRPr lang="en-US" sz="2900" dirty="0">
              <a:solidFill>
                <a:schemeClr val="bg1"/>
              </a:solidFill>
              <a:effectLst/>
              <a:latin typeface="Lato" panose="020F0502020204030203" pitchFamily="34" charset="0"/>
              <a:ea typeface="Calibri" panose="020F0502020204030204" pitchFamily="34" charset="0"/>
              <a:cs typeface="Times New Roman" panose="02020603050405020304" pitchFamily="18" charset="0"/>
            </a:endParaRPr>
          </a:p>
          <a:p>
            <a:pPr marL="742950" indent="-742950">
              <a:buFont typeface="+mj-lt"/>
              <a:buAutoNum type="arabicPeriod"/>
            </a:pPr>
            <a:endParaRPr lang="en-US" sz="3700" dirty="0">
              <a:solidFill>
                <a:schemeClr val="bg1"/>
              </a:solidFill>
              <a:effectLst/>
              <a:latin typeface="Lato" panose="020F0502020204030203" pitchFamily="34" charset="0"/>
              <a:ea typeface="Calibri" panose="020F0502020204030204" pitchFamily="34" charset="0"/>
              <a:cs typeface="Times New Roman" panose="02020603050405020304" pitchFamily="18" charset="0"/>
            </a:endParaRPr>
          </a:p>
          <a:p>
            <a:pPr marL="914400" lvl="2" indent="0">
              <a:buNone/>
            </a:pPr>
            <a:endParaRPr lang="en-US" sz="3700" dirty="0">
              <a:solidFill>
                <a:schemeClr val="bg1"/>
              </a:solidFill>
              <a:effectLst/>
              <a:latin typeface="Lato" panose="020F0502020204030203" pitchFamily="34" charset="0"/>
              <a:ea typeface="Calibri" panose="020F0502020204030204" pitchFamily="34" charset="0"/>
              <a:cs typeface="Times New Roman" panose="02020603050405020304" pitchFamily="18" charset="0"/>
            </a:endParaRPr>
          </a:p>
          <a:p>
            <a:endParaRPr lang="en-US" sz="4000" dirty="0">
              <a:solidFill>
                <a:schemeClr val="bg1"/>
              </a:solidFill>
            </a:endParaRPr>
          </a:p>
        </p:txBody>
      </p:sp>
    </p:spTree>
    <p:extLst>
      <p:ext uri="{BB962C8B-B14F-4D97-AF65-F5344CB8AC3E}">
        <p14:creationId xmlns:p14="http://schemas.microsoft.com/office/powerpoint/2010/main" val="2604253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DE081-1883-4C7D-A9AF-97584D84767D}"/>
              </a:ext>
            </a:extLst>
          </p:cNvPr>
          <p:cNvSpPr>
            <a:spLocks noGrp="1"/>
          </p:cNvSpPr>
          <p:nvPr>
            <p:ph type="title"/>
          </p:nvPr>
        </p:nvSpPr>
        <p:spPr/>
        <p:txBody>
          <a:bodyPr/>
          <a:lstStyle/>
          <a:p>
            <a:pPr algn="ctr"/>
            <a:r>
              <a:rPr lang="en-US" dirty="0">
                <a:solidFill>
                  <a:schemeClr val="bg1"/>
                </a:solidFill>
                <a:latin typeface="Lato" panose="020F0502020204030203" pitchFamily="34" charset="0"/>
              </a:rPr>
              <a:t>Why Do We Need A Public Image</a:t>
            </a:r>
          </a:p>
        </p:txBody>
      </p:sp>
      <p:sp>
        <p:nvSpPr>
          <p:cNvPr id="3" name="Content Placeholder 2">
            <a:extLst>
              <a:ext uri="{FF2B5EF4-FFF2-40B4-BE49-F238E27FC236}">
                <a16:creationId xmlns:a16="http://schemas.microsoft.com/office/drawing/2014/main" id="{4E35D74F-CA9C-4C96-8D6B-047B7BCC9982}"/>
              </a:ext>
            </a:extLst>
          </p:cNvPr>
          <p:cNvSpPr>
            <a:spLocks noGrp="1"/>
          </p:cNvSpPr>
          <p:nvPr>
            <p:ph idx="1"/>
          </p:nvPr>
        </p:nvSpPr>
        <p:spPr>
          <a:xfrm>
            <a:off x="838200" y="2305049"/>
            <a:ext cx="10515600" cy="3871913"/>
          </a:xfrm>
        </p:spPr>
        <p:txBody>
          <a:bodyPr/>
          <a:lstStyle/>
          <a:p>
            <a:endParaRPr lang="en-US" sz="4000" dirty="0">
              <a:solidFill>
                <a:schemeClr val="bg1"/>
              </a:solidFill>
              <a:latin typeface="Lato" panose="020F0502020204030203" pitchFamily="34" charset="0"/>
              <a:ea typeface="Calibri" panose="020F0502020204030204" pitchFamily="34" charset="0"/>
              <a:cs typeface="Times New Roman" panose="02020603050405020304" pitchFamily="18" charset="0"/>
            </a:endParaRPr>
          </a:p>
          <a:p>
            <a:pPr marL="0" indent="0">
              <a:buNone/>
            </a:pPr>
            <a:endParaRPr lang="en-US" dirty="0"/>
          </a:p>
        </p:txBody>
      </p:sp>
      <p:grpSp>
        <p:nvGrpSpPr>
          <p:cNvPr id="7" name="Group 6">
            <a:extLst>
              <a:ext uri="{FF2B5EF4-FFF2-40B4-BE49-F238E27FC236}">
                <a16:creationId xmlns:a16="http://schemas.microsoft.com/office/drawing/2014/main" id="{E39EB8F8-2EF8-451C-B5A8-801F5B78C572}"/>
              </a:ext>
            </a:extLst>
          </p:cNvPr>
          <p:cNvGrpSpPr/>
          <p:nvPr/>
        </p:nvGrpSpPr>
        <p:grpSpPr>
          <a:xfrm>
            <a:off x="12022" y="0"/>
            <a:ext cx="12204023" cy="6858000"/>
            <a:chOff x="12022" y="0"/>
            <a:chExt cx="12204023" cy="6858000"/>
          </a:xfrm>
        </p:grpSpPr>
        <p:sp>
          <p:nvSpPr>
            <p:cNvPr id="12" name="TextBox 11">
              <a:extLst>
                <a:ext uri="{FF2B5EF4-FFF2-40B4-BE49-F238E27FC236}">
                  <a16:creationId xmlns:a16="http://schemas.microsoft.com/office/drawing/2014/main" id="{6B89FCB7-FC9C-4B84-959B-F5852B560E0C}"/>
                </a:ext>
              </a:extLst>
            </p:cNvPr>
            <p:cNvSpPr txBox="1"/>
            <p:nvPr/>
          </p:nvSpPr>
          <p:spPr>
            <a:xfrm>
              <a:off x="12022" y="0"/>
              <a:ext cx="12192000" cy="6858000"/>
            </a:xfrm>
            <a:prstGeom prst="rect">
              <a:avLst/>
            </a:prstGeom>
            <a:solidFill>
              <a:srgbClr val="BF1E2E">
                <a:alpha val="93000"/>
              </a:srgbClr>
            </a:solidFill>
          </p:spPr>
          <p:txBody>
            <a:bodyPr wrap="square" rtlCol="0">
              <a:spAutoFit/>
            </a:bodyPr>
            <a:lstStyle/>
            <a:p>
              <a:endParaRPr lang="en-US" dirty="0"/>
            </a:p>
          </p:txBody>
        </p:sp>
        <p:pic>
          <p:nvPicPr>
            <p:cNvPr id="13" name="Picture 12" descr="Shape, arrow&#10;&#10;Description automatically generated">
              <a:extLst>
                <a:ext uri="{FF2B5EF4-FFF2-40B4-BE49-F238E27FC236}">
                  <a16:creationId xmlns:a16="http://schemas.microsoft.com/office/drawing/2014/main" id="{A562AFDD-0742-46A8-9A39-FFA53B414254}"/>
                </a:ext>
              </a:extLst>
            </p:cNvPr>
            <p:cNvPicPr preferRelativeResize="0">
              <a:picLocks/>
            </p:cNvPicPr>
            <p:nvPr/>
          </p:nvPicPr>
          <p:blipFill rotWithShape="1">
            <a:blip r:embed="rId2">
              <a:extLst>
                <a:ext uri="{28A0092B-C50C-407E-A947-70E740481C1C}">
                  <a14:useLocalDpi xmlns:a14="http://schemas.microsoft.com/office/drawing/2010/main" val="0"/>
                </a:ext>
              </a:extLst>
            </a:blip>
            <a:srcRect b="20003"/>
            <a:stretch/>
          </p:blipFill>
          <p:spPr>
            <a:xfrm flipH="1">
              <a:off x="24045" y="3258278"/>
              <a:ext cx="12192000" cy="3590925"/>
            </a:xfrm>
            <a:prstGeom prst="rect">
              <a:avLst/>
            </a:prstGeom>
          </p:spPr>
        </p:pic>
        <p:pic>
          <p:nvPicPr>
            <p:cNvPr id="14" name="Picture 13" descr="Logo, company name&#10;&#10;Description automatically generated">
              <a:extLst>
                <a:ext uri="{FF2B5EF4-FFF2-40B4-BE49-F238E27FC236}">
                  <a16:creationId xmlns:a16="http://schemas.microsoft.com/office/drawing/2014/main" id="{1E0AF286-65B0-4408-9F84-7F5D3EB514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11599" y="5541949"/>
              <a:ext cx="1152281" cy="1061906"/>
            </a:xfrm>
            <a:prstGeom prst="rect">
              <a:avLst/>
            </a:prstGeom>
          </p:spPr>
        </p:pic>
      </p:grpSp>
      <p:sp>
        <p:nvSpPr>
          <p:cNvPr id="9" name="Title 1">
            <a:extLst>
              <a:ext uri="{FF2B5EF4-FFF2-40B4-BE49-F238E27FC236}">
                <a16:creationId xmlns:a16="http://schemas.microsoft.com/office/drawing/2014/main" id="{60F92F16-3418-429F-82AB-6EF6CA46076B}"/>
              </a:ext>
            </a:extLst>
          </p:cNvPr>
          <p:cNvSpPr txBox="1">
            <a:spLocks/>
          </p:cNvSpPr>
          <p:nvPr/>
        </p:nvSpPr>
        <p:spPr>
          <a:xfrm>
            <a:off x="-36067" y="-139700"/>
            <a:ext cx="1221604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Lato" panose="020F0502020204030203" pitchFamily="34" charset="0"/>
              </a:rPr>
              <a:t>Buck </a:t>
            </a:r>
            <a:r>
              <a:rPr lang="en-US" dirty="0" err="1">
                <a:solidFill>
                  <a:schemeClr val="bg1"/>
                </a:solidFill>
                <a:latin typeface="Lato" panose="020F0502020204030203" pitchFamily="34" charset="0"/>
              </a:rPr>
              <a:t>Helsel</a:t>
            </a:r>
            <a:endParaRPr lang="en-US" dirty="0">
              <a:solidFill>
                <a:schemeClr val="bg1"/>
              </a:solidFill>
              <a:latin typeface="Lato" panose="020F0502020204030203" pitchFamily="34" charset="0"/>
            </a:endParaRPr>
          </a:p>
        </p:txBody>
      </p:sp>
      <p:sp>
        <p:nvSpPr>
          <p:cNvPr id="10" name="Content Placeholder 2">
            <a:extLst>
              <a:ext uri="{FF2B5EF4-FFF2-40B4-BE49-F238E27FC236}">
                <a16:creationId xmlns:a16="http://schemas.microsoft.com/office/drawing/2014/main" id="{4B59327C-F973-4F7A-8A9B-E321F3226202}"/>
              </a:ext>
            </a:extLst>
          </p:cNvPr>
          <p:cNvSpPr txBox="1">
            <a:spLocks/>
          </p:cNvSpPr>
          <p:nvPr/>
        </p:nvSpPr>
        <p:spPr>
          <a:xfrm>
            <a:off x="826177" y="1245704"/>
            <a:ext cx="10617139" cy="56034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Just a few of Buck’s accomplishments…</a:t>
            </a:r>
          </a:p>
          <a:p>
            <a:endParaRPr lang="en-US" sz="3200" dirty="0"/>
          </a:p>
          <a:p>
            <a:r>
              <a:rPr lang="en-US" sz="3200" dirty="0"/>
              <a:t>Was a big SIR (2006)</a:t>
            </a:r>
          </a:p>
          <a:p>
            <a:r>
              <a:rPr lang="en-US" sz="3200" dirty="0"/>
              <a:t>He ran the book lending program for a long time</a:t>
            </a:r>
          </a:p>
          <a:p>
            <a:r>
              <a:rPr lang="en-US" sz="3200" dirty="0"/>
              <a:t>He helped in the operation of the golf club. </a:t>
            </a:r>
          </a:p>
          <a:p>
            <a:pPr marL="0" indent="0">
              <a:buNone/>
            </a:pPr>
            <a:br>
              <a:rPr lang="en-US" sz="3200" dirty="0"/>
            </a:br>
            <a:endParaRPr lang="en-US" sz="3200" dirty="0"/>
          </a:p>
          <a:p>
            <a:pPr marL="0" indent="0">
              <a:buNone/>
            </a:pPr>
            <a:br>
              <a:rPr lang="en-US" sz="3200" dirty="0"/>
            </a:br>
            <a:endParaRPr lang="en-US" sz="3200" dirty="0"/>
          </a:p>
          <a:p>
            <a:pPr marL="742950" indent="-742950">
              <a:buAutoNum type="arabicPeriod"/>
            </a:pPr>
            <a:endParaRPr lang="en-US" sz="3200" dirty="0">
              <a:solidFill>
                <a:schemeClr val="bg1"/>
              </a:solidFill>
              <a:latin typeface="Lato" panose="020F0502020204030203" pitchFamily="34" charset="0"/>
              <a:ea typeface="Calibri" panose="020F0502020204030204" pitchFamily="34" charset="0"/>
              <a:cs typeface="Times New Roman" panose="02020603050405020304" pitchFamily="18" charset="0"/>
            </a:endParaRPr>
          </a:p>
          <a:p>
            <a:pPr lvl="2"/>
            <a:endParaRPr lang="en-US" sz="2900" dirty="0">
              <a:solidFill>
                <a:schemeClr val="bg1"/>
              </a:solidFill>
              <a:effectLst/>
              <a:latin typeface="Lato" panose="020F0502020204030203" pitchFamily="34" charset="0"/>
              <a:ea typeface="Calibri" panose="020F0502020204030204" pitchFamily="34" charset="0"/>
              <a:cs typeface="Times New Roman" panose="02020603050405020304" pitchFamily="18" charset="0"/>
            </a:endParaRPr>
          </a:p>
          <a:p>
            <a:pPr marL="742950" indent="-742950">
              <a:buFont typeface="+mj-lt"/>
              <a:buAutoNum type="arabicPeriod"/>
            </a:pPr>
            <a:endParaRPr lang="en-US" sz="3700" dirty="0">
              <a:solidFill>
                <a:schemeClr val="bg1"/>
              </a:solidFill>
              <a:effectLst/>
              <a:latin typeface="Lato" panose="020F0502020204030203" pitchFamily="34" charset="0"/>
              <a:ea typeface="Calibri" panose="020F0502020204030204" pitchFamily="34" charset="0"/>
              <a:cs typeface="Times New Roman" panose="02020603050405020304" pitchFamily="18" charset="0"/>
            </a:endParaRPr>
          </a:p>
          <a:p>
            <a:pPr marL="914400" lvl="2" indent="0">
              <a:buNone/>
            </a:pPr>
            <a:endParaRPr lang="en-US" sz="3700" dirty="0">
              <a:solidFill>
                <a:schemeClr val="bg1"/>
              </a:solidFill>
              <a:effectLst/>
              <a:latin typeface="Lato" panose="020F0502020204030203" pitchFamily="34" charset="0"/>
              <a:ea typeface="Calibri" panose="020F0502020204030204" pitchFamily="34" charset="0"/>
              <a:cs typeface="Times New Roman" panose="02020603050405020304" pitchFamily="18" charset="0"/>
            </a:endParaRPr>
          </a:p>
          <a:p>
            <a:endParaRPr lang="en-US" sz="4000" dirty="0">
              <a:solidFill>
                <a:schemeClr val="bg1"/>
              </a:solidFill>
            </a:endParaRPr>
          </a:p>
        </p:txBody>
      </p:sp>
    </p:spTree>
    <p:extLst>
      <p:ext uri="{BB962C8B-B14F-4D97-AF65-F5344CB8AC3E}">
        <p14:creationId xmlns:p14="http://schemas.microsoft.com/office/powerpoint/2010/main" val="3206472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DE081-1883-4C7D-A9AF-97584D84767D}"/>
              </a:ext>
            </a:extLst>
          </p:cNvPr>
          <p:cNvSpPr>
            <a:spLocks noGrp="1"/>
          </p:cNvSpPr>
          <p:nvPr>
            <p:ph type="title"/>
          </p:nvPr>
        </p:nvSpPr>
        <p:spPr/>
        <p:txBody>
          <a:bodyPr/>
          <a:lstStyle/>
          <a:p>
            <a:pPr algn="ctr"/>
            <a:r>
              <a:rPr lang="en-US" dirty="0">
                <a:solidFill>
                  <a:schemeClr val="bg1"/>
                </a:solidFill>
                <a:latin typeface="Lato" panose="020F0502020204030203" pitchFamily="34" charset="0"/>
              </a:rPr>
              <a:t>Why Do We Need A Public Image</a:t>
            </a:r>
          </a:p>
        </p:txBody>
      </p:sp>
      <p:sp>
        <p:nvSpPr>
          <p:cNvPr id="3" name="Content Placeholder 2">
            <a:extLst>
              <a:ext uri="{FF2B5EF4-FFF2-40B4-BE49-F238E27FC236}">
                <a16:creationId xmlns:a16="http://schemas.microsoft.com/office/drawing/2014/main" id="{4E35D74F-CA9C-4C96-8D6B-047B7BCC9982}"/>
              </a:ext>
            </a:extLst>
          </p:cNvPr>
          <p:cNvSpPr>
            <a:spLocks noGrp="1"/>
          </p:cNvSpPr>
          <p:nvPr>
            <p:ph idx="1"/>
          </p:nvPr>
        </p:nvSpPr>
        <p:spPr>
          <a:xfrm>
            <a:off x="838200" y="2305049"/>
            <a:ext cx="10515600" cy="3871913"/>
          </a:xfrm>
        </p:spPr>
        <p:txBody>
          <a:bodyPr/>
          <a:lstStyle/>
          <a:p>
            <a:endParaRPr lang="en-US" sz="4000" dirty="0">
              <a:solidFill>
                <a:schemeClr val="bg1"/>
              </a:solidFill>
              <a:latin typeface="Lato" panose="020F0502020204030203" pitchFamily="34" charset="0"/>
              <a:ea typeface="Calibri" panose="020F0502020204030204" pitchFamily="34" charset="0"/>
              <a:cs typeface="Times New Roman" panose="02020603050405020304" pitchFamily="18" charset="0"/>
            </a:endParaRPr>
          </a:p>
          <a:p>
            <a:pPr marL="0" indent="0">
              <a:buNone/>
            </a:pPr>
            <a:endParaRPr lang="en-US" dirty="0"/>
          </a:p>
        </p:txBody>
      </p:sp>
      <p:grpSp>
        <p:nvGrpSpPr>
          <p:cNvPr id="7" name="Group 6">
            <a:extLst>
              <a:ext uri="{FF2B5EF4-FFF2-40B4-BE49-F238E27FC236}">
                <a16:creationId xmlns:a16="http://schemas.microsoft.com/office/drawing/2014/main" id="{E39EB8F8-2EF8-451C-B5A8-801F5B78C572}"/>
              </a:ext>
            </a:extLst>
          </p:cNvPr>
          <p:cNvGrpSpPr/>
          <p:nvPr/>
        </p:nvGrpSpPr>
        <p:grpSpPr>
          <a:xfrm>
            <a:off x="12022" y="0"/>
            <a:ext cx="12204023" cy="6858000"/>
            <a:chOff x="12022" y="0"/>
            <a:chExt cx="12204023" cy="6858000"/>
          </a:xfrm>
        </p:grpSpPr>
        <p:sp>
          <p:nvSpPr>
            <p:cNvPr id="12" name="TextBox 11">
              <a:extLst>
                <a:ext uri="{FF2B5EF4-FFF2-40B4-BE49-F238E27FC236}">
                  <a16:creationId xmlns:a16="http://schemas.microsoft.com/office/drawing/2014/main" id="{6B89FCB7-FC9C-4B84-959B-F5852B560E0C}"/>
                </a:ext>
              </a:extLst>
            </p:cNvPr>
            <p:cNvSpPr txBox="1"/>
            <p:nvPr/>
          </p:nvSpPr>
          <p:spPr>
            <a:xfrm>
              <a:off x="12022" y="0"/>
              <a:ext cx="12192000" cy="6858000"/>
            </a:xfrm>
            <a:prstGeom prst="rect">
              <a:avLst/>
            </a:prstGeom>
            <a:solidFill>
              <a:srgbClr val="BF1E2E">
                <a:alpha val="93000"/>
              </a:srgbClr>
            </a:solidFill>
          </p:spPr>
          <p:txBody>
            <a:bodyPr wrap="square" rtlCol="0">
              <a:spAutoFit/>
            </a:bodyPr>
            <a:lstStyle/>
            <a:p>
              <a:endParaRPr lang="en-US" dirty="0"/>
            </a:p>
          </p:txBody>
        </p:sp>
        <p:pic>
          <p:nvPicPr>
            <p:cNvPr id="13" name="Picture 12" descr="Shape, arrow&#10;&#10;Description automatically generated">
              <a:extLst>
                <a:ext uri="{FF2B5EF4-FFF2-40B4-BE49-F238E27FC236}">
                  <a16:creationId xmlns:a16="http://schemas.microsoft.com/office/drawing/2014/main" id="{A562AFDD-0742-46A8-9A39-FFA53B414254}"/>
                </a:ext>
              </a:extLst>
            </p:cNvPr>
            <p:cNvPicPr preferRelativeResize="0">
              <a:picLocks/>
            </p:cNvPicPr>
            <p:nvPr/>
          </p:nvPicPr>
          <p:blipFill rotWithShape="1">
            <a:blip r:embed="rId2">
              <a:extLst>
                <a:ext uri="{28A0092B-C50C-407E-A947-70E740481C1C}">
                  <a14:useLocalDpi xmlns:a14="http://schemas.microsoft.com/office/drawing/2010/main" val="0"/>
                </a:ext>
              </a:extLst>
            </a:blip>
            <a:srcRect b="20003"/>
            <a:stretch/>
          </p:blipFill>
          <p:spPr>
            <a:xfrm flipH="1">
              <a:off x="24045" y="3258278"/>
              <a:ext cx="12192000" cy="3590925"/>
            </a:xfrm>
            <a:prstGeom prst="rect">
              <a:avLst/>
            </a:prstGeom>
          </p:spPr>
        </p:pic>
        <p:pic>
          <p:nvPicPr>
            <p:cNvPr id="14" name="Picture 13" descr="Logo, company name&#10;&#10;Description automatically generated">
              <a:extLst>
                <a:ext uri="{FF2B5EF4-FFF2-40B4-BE49-F238E27FC236}">
                  <a16:creationId xmlns:a16="http://schemas.microsoft.com/office/drawing/2014/main" id="{1E0AF286-65B0-4408-9F84-7F5D3EB514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11599" y="5541949"/>
              <a:ext cx="1152281" cy="1061906"/>
            </a:xfrm>
            <a:prstGeom prst="rect">
              <a:avLst/>
            </a:prstGeom>
          </p:spPr>
        </p:pic>
      </p:grpSp>
      <p:sp>
        <p:nvSpPr>
          <p:cNvPr id="9" name="Title 1">
            <a:extLst>
              <a:ext uri="{FF2B5EF4-FFF2-40B4-BE49-F238E27FC236}">
                <a16:creationId xmlns:a16="http://schemas.microsoft.com/office/drawing/2014/main" id="{60F92F16-3418-429F-82AB-6EF6CA46076B}"/>
              </a:ext>
            </a:extLst>
          </p:cNvPr>
          <p:cNvSpPr txBox="1">
            <a:spLocks/>
          </p:cNvSpPr>
          <p:nvPr/>
        </p:nvSpPr>
        <p:spPr>
          <a:xfrm>
            <a:off x="-36067" y="-139700"/>
            <a:ext cx="1221604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latin typeface="Lato" panose="020F0502020204030203" pitchFamily="34" charset="0"/>
              </a:rPr>
              <a:t>Frank </a:t>
            </a:r>
            <a:r>
              <a:rPr lang="en-US" dirty="0" err="1">
                <a:solidFill>
                  <a:schemeClr val="bg1"/>
                </a:solidFill>
                <a:latin typeface="Lato" panose="020F0502020204030203" pitchFamily="34" charset="0"/>
              </a:rPr>
              <a:t>Narcisso</a:t>
            </a:r>
            <a:endParaRPr lang="en-US" dirty="0">
              <a:solidFill>
                <a:schemeClr val="bg1"/>
              </a:solidFill>
              <a:latin typeface="Lato" panose="020F0502020204030203" pitchFamily="34" charset="0"/>
            </a:endParaRPr>
          </a:p>
        </p:txBody>
      </p:sp>
      <p:sp>
        <p:nvSpPr>
          <p:cNvPr id="10" name="Content Placeholder 2">
            <a:extLst>
              <a:ext uri="{FF2B5EF4-FFF2-40B4-BE49-F238E27FC236}">
                <a16:creationId xmlns:a16="http://schemas.microsoft.com/office/drawing/2014/main" id="{4B59327C-F973-4F7A-8A9B-E321F3226202}"/>
              </a:ext>
            </a:extLst>
          </p:cNvPr>
          <p:cNvSpPr txBox="1">
            <a:spLocks/>
          </p:cNvSpPr>
          <p:nvPr/>
        </p:nvSpPr>
        <p:spPr>
          <a:xfrm>
            <a:off x="826177" y="1245704"/>
            <a:ext cx="10617139" cy="56034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Was big SIR twice (the second time when no one would step-up), </a:t>
            </a:r>
          </a:p>
          <a:p>
            <a:r>
              <a:rPr lang="en-US" sz="3200" dirty="0"/>
              <a:t>A board member for many years</a:t>
            </a:r>
          </a:p>
          <a:p>
            <a:r>
              <a:rPr lang="en-US" sz="3200" dirty="0"/>
              <a:t>He operates the technical part of our A/V equipment for luncheons.</a:t>
            </a:r>
            <a:br>
              <a:rPr lang="en-US" sz="3200" dirty="0"/>
            </a:br>
            <a:endParaRPr lang="en-US" sz="3200" dirty="0"/>
          </a:p>
          <a:p>
            <a:pPr marL="0" indent="0">
              <a:buNone/>
            </a:pPr>
            <a:br>
              <a:rPr lang="en-US" sz="3200" dirty="0"/>
            </a:br>
            <a:endParaRPr lang="en-US" sz="3200" dirty="0"/>
          </a:p>
          <a:p>
            <a:pPr marL="742950" indent="-742950">
              <a:buAutoNum type="arabicPeriod"/>
            </a:pPr>
            <a:endParaRPr lang="en-US" sz="3200" dirty="0">
              <a:solidFill>
                <a:schemeClr val="bg1"/>
              </a:solidFill>
              <a:latin typeface="Lato" panose="020F0502020204030203" pitchFamily="34" charset="0"/>
              <a:ea typeface="Calibri" panose="020F0502020204030204" pitchFamily="34" charset="0"/>
              <a:cs typeface="Times New Roman" panose="02020603050405020304" pitchFamily="18" charset="0"/>
            </a:endParaRPr>
          </a:p>
          <a:p>
            <a:pPr lvl="2"/>
            <a:endParaRPr lang="en-US" sz="2900" dirty="0">
              <a:solidFill>
                <a:schemeClr val="bg1"/>
              </a:solidFill>
              <a:effectLst/>
              <a:latin typeface="Lato" panose="020F0502020204030203" pitchFamily="34" charset="0"/>
              <a:ea typeface="Calibri" panose="020F0502020204030204" pitchFamily="34" charset="0"/>
              <a:cs typeface="Times New Roman" panose="02020603050405020304" pitchFamily="18" charset="0"/>
            </a:endParaRPr>
          </a:p>
          <a:p>
            <a:pPr marL="742950" indent="-742950">
              <a:buFont typeface="+mj-lt"/>
              <a:buAutoNum type="arabicPeriod"/>
            </a:pPr>
            <a:endParaRPr lang="en-US" sz="3700" dirty="0">
              <a:solidFill>
                <a:schemeClr val="bg1"/>
              </a:solidFill>
              <a:effectLst/>
              <a:latin typeface="Lato" panose="020F0502020204030203" pitchFamily="34" charset="0"/>
              <a:ea typeface="Calibri" panose="020F0502020204030204" pitchFamily="34" charset="0"/>
              <a:cs typeface="Times New Roman" panose="02020603050405020304" pitchFamily="18" charset="0"/>
            </a:endParaRPr>
          </a:p>
          <a:p>
            <a:pPr marL="914400" lvl="2" indent="0">
              <a:buNone/>
            </a:pPr>
            <a:endParaRPr lang="en-US" sz="3700" dirty="0">
              <a:solidFill>
                <a:schemeClr val="bg1"/>
              </a:solidFill>
              <a:effectLst/>
              <a:latin typeface="Lato" panose="020F0502020204030203" pitchFamily="34" charset="0"/>
              <a:ea typeface="Calibri" panose="020F0502020204030204" pitchFamily="34" charset="0"/>
              <a:cs typeface="Times New Roman" panose="02020603050405020304" pitchFamily="18" charset="0"/>
            </a:endParaRPr>
          </a:p>
          <a:p>
            <a:endParaRPr lang="en-US" sz="4000" dirty="0">
              <a:solidFill>
                <a:schemeClr val="bg1"/>
              </a:solidFill>
            </a:endParaRPr>
          </a:p>
        </p:txBody>
      </p:sp>
    </p:spTree>
    <p:extLst>
      <p:ext uri="{BB962C8B-B14F-4D97-AF65-F5344CB8AC3E}">
        <p14:creationId xmlns:p14="http://schemas.microsoft.com/office/powerpoint/2010/main" val="1870211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DE081-1883-4C7D-A9AF-97584D84767D}"/>
              </a:ext>
            </a:extLst>
          </p:cNvPr>
          <p:cNvSpPr>
            <a:spLocks noGrp="1"/>
          </p:cNvSpPr>
          <p:nvPr>
            <p:ph type="title"/>
          </p:nvPr>
        </p:nvSpPr>
        <p:spPr>
          <a:xfrm>
            <a:off x="838196" y="-38100"/>
            <a:ext cx="10515600" cy="1325563"/>
          </a:xfrm>
        </p:spPr>
        <p:txBody>
          <a:bodyPr>
            <a:normAutofit/>
          </a:bodyPr>
          <a:lstStyle/>
          <a:p>
            <a:pPr algn="ctr"/>
            <a:r>
              <a:rPr lang="en-US" sz="4000" dirty="0">
                <a:solidFill>
                  <a:schemeClr val="bg1"/>
                </a:solidFill>
                <a:latin typeface="Lato" panose="020F0502020204030203" pitchFamily="34" charset="0"/>
                <a:cs typeface="Times New Roman" panose="02020603050405020304" pitchFamily="18" charset="0"/>
              </a:rPr>
              <a:t>Using Facebook</a:t>
            </a:r>
            <a:endParaRPr lang="en-US" sz="4000" dirty="0">
              <a:solidFill>
                <a:schemeClr val="bg1"/>
              </a:solidFill>
              <a:latin typeface="Lato" panose="020F0502020204030203" pitchFamily="34" charset="0"/>
            </a:endParaRPr>
          </a:p>
        </p:txBody>
      </p:sp>
      <p:sp>
        <p:nvSpPr>
          <p:cNvPr id="5" name="Content Placeholder 4">
            <a:extLst>
              <a:ext uri="{FF2B5EF4-FFF2-40B4-BE49-F238E27FC236}">
                <a16:creationId xmlns:a16="http://schemas.microsoft.com/office/drawing/2014/main" id="{AF61C2E7-343E-4BEE-8FDF-0F1C076F3652}"/>
              </a:ext>
            </a:extLst>
          </p:cNvPr>
          <p:cNvSpPr>
            <a:spLocks noGrp="1"/>
          </p:cNvSpPr>
          <p:nvPr>
            <p:ph idx="1"/>
          </p:nvPr>
        </p:nvSpPr>
        <p:spPr/>
        <p:txBody>
          <a:bodyPr/>
          <a:lstStyle/>
          <a:p>
            <a:endParaRPr lang="en-US"/>
          </a:p>
        </p:txBody>
      </p:sp>
      <p:pic>
        <p:nvPicPr>
          <p:cNvPr id="11" name="Picture 10" descr="Shape&#10;&#10;Description automatically generated">
            <a:extLst>
              <a:ext uri="{FF2B5EF4-FFF2-40B4-BE49-F238E27FC236}">
                <a16:creationId xmlns:a16="http://schemas.microsoft.com/office/drawing/2014/main" id="{0D905A53-4CEE-41C1-9BEE-DD236A5CBAF7}"/>
              </a:ext>
            </a:extLst>
          </p:cNvPr>
          <p:cNvPicPr>
            <a:picLocks noChangeAspect="1"/>
          </p:cNvPicPr>
          <p:nvPr/>
        </p:nvPicPr>
        <p:blipFill rotWithShape="1">
          <a:blip r:embed="rId2">
            <a:extLst>
              <a:ext uri="{28A0092B-C50C-407E-A947-70E740481C1C}">
                <a14:useLocalDpi xmlns:a14="http://schemas.microsoft.com/office/drawing/2010/main" val="0"/>
              </a:ext>
            </a:extLst>
          </a:blip>
          <a:srcRect l="467" b="37932"/>
          <a:stretch/>
        </p:blipFill>
        <p:spPr>
          <a:xfrm>
            <a:off x="0" y="1779588"/>
            <a:ext cx="12181479" cy="5078412"/>
          </a:xfrm>
          <a:prstGeom prst="rect">
            <a:avLst/>
          </a:prstGeom>
        </p:spPr>
      </p:pic>
      <p:pic>
        <p:nvPicPr>
          <p:cNvPr id="13" name="Picture 12" descr="Logo, company name&#10;&#10;Description automatically generated">
            <a:extLst>
              <a:ext uri="{FF2B5EF4-FFF2-40B4-BE49-F238E27FC236}">
                <a16:creationId xmlns:a16="http://schemas.microsoft.com/office/drawing/2014/main" id="{EE3B312F-23C5-415D-9F27-C9934A6739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6624" y="1360262"/>
            <a:ext cx="4663449" cy="4297689"/>
          </a:xfrm>
          <a:prstGeom prst="rect">
            <a:avLst/>
          </a:prstGeom>
        </p:spPr>
      </p:pic>
    </p:spTree>
    <p:extLst>
      <p:ext uri="{BB962C8B-B14F-4D97-AF65-F5344CB8AC3E}">
        <p14:creationId xmlns:p14="http://schemas.microsoft.com/office/powerpoint/2010/main" val="32517046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14881</TotalTime>
  <Words>308</Words>
  <Application>Microsoft Office PowerPoint</Application>
  <PresentationFormat>Widescreen</PresentationFormat>
  <Paragraphs>45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Lato</vt:lpstr>
      <vt:lpstr>Times New Roman</vt:lpstr>
      <vt:lpstr>Office Theme</vt:lpstr>
      <vt:lpstr>Recognizing our Honorary Life Members (HLMs)  </vt:lpstr>
      <vt:lpstr>Why Do We Need A Public Image</vt:lpstr>
      <vt:lpstr>Why Do We Need A Public Image</vt:lpstr>
      <vt:lpstr>Why Do We Need A Public Image</vt:lpstr>
      <vt:lpstr>Why Do We Need A Public Image</vt:lpstr>
      <vt:lpstr>Using Facebook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Area Governors’  Training 1: Relationship Building, Marketing and  Public Image</dc:title>
  <dc:creator>mary odbert</dc:creator>
  <cp:lastModifiedBy>David Willmore</cp:lastModifiedBy>
  <cp:revision>50</cp:revision>
  <cp:lastPrinted>2021-09-30T20:00:55Z</cp:lastPrinted>
  <dcterms:created xsi:type="dcterms:W3CDTF">2021-09-07T20:33:55Z</dcterms:created>
  <dcterms:modified xsi:type="dcterms:W3CDTF">2023-05-03T20:58:30Z</dcterms:modified>
</cp:coreProperties>
</file>